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1" r:id="rId3"/>
    <p:sldId id="257" r:id="rId4"/>
    <p:sldId id="258" r:id="rId5"/>
    <p:sldId id="259" r:id="rId6"/>
    <p:sldId id="260"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8BBFEEE-6770-4130-B2CA-0AE17EE7C0E2}" type="datetimeFigureOut">
              <a:rPr lang="en-US" smtClean="0"/>
              <a:pPr/>
              <a:t>5/6/2011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0E13636-0CBC-4345-81A7-488C96ECAA5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BBFEEE-6770-4130-B2CA-0AE17EE7C0E2}"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13636-0CBC-4345-81A7-488C96ECAA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BBFEEE-6770-4130-B2CA-0AE17EE7C0E2}"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13636-0CBC-4345-81A7-488C96ECAA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BBFEEE-6770-4130-B2CA-0AE17EE7C0E2}"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13636-0CBC-4345-81A7-488C96ECAA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BBFEEE-6770-4130-B2CA-0AE17EE7C0E2}"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13636-0CBC-4345-81A7-488C96ECAA5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BBFEEE-6770-4130-B2CA-0AE17EE7C0E2}"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13636-0CBC-4345-81A7-488C96ECAA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BBFEEE-6770-4130-B2CA-0AE17EE7C0E2}" type="datetimeFigureOut">
              <a:rPr lang="en-US" smtClean="0"/>
              <a:pPr/>
              <a:t>5/6/2011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13636-0CBC-4345-81A7-488C96ECAA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8BBFEEE-6770-4130-B2CA-0AE17EE7C0E2}" type="datetimeFigureOut">
              <a:rPr lang="en-US" smtClean="0"/>
              <a:pPr/>
              <a:t>5/6/2011</a:t>
            </a:fld>
            <a:endParaRPr lang="en-US"/>
          </a:p>
        </p:txBody>
      </p:sp>
      <p:sp>
        <p:nvSpPr>
          <p:cNvPr id="8" name="Slide Number Placeholder 7"/>
          <p:cNvSpPr>
            <a:spLocks noGrp="1"/>
          </p:cNvSpPr>
          <p:nvPr>
            <p:ph type="sldNum" sz="quarter" idx="11"/>
          </p:nvPr>
        </p:nvSpPr>
        <p:spPr/>
        <p:txBody>
          <a:bodyPr/>
          <a:lstStyle/>
          <a:p>
            <a:fld id="{E0E13636-0CBC-4345-81A7-488C96ECAA5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BFEEE-6770-4130-B2CA-0AE17EE7C0E2}" type="datetimeFigureOut">
              <a:rPr lang="en-US" smtClean="0"/>
              <a:pPr/>
              <a:t>5/6/2011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13636-0CBC-4345-81A7-488C96ECAA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BBFEEE-6770-4130-B2CA-0AE17EE7C0E2}"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E0E13636-0CBC-4345-81A7-488C96ECAA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8BBFEEE-6770-4130-B2CA-0AE17EE7C0E2}"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13636-0CBC-4345-81A7-488C96ECAA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8BBFEEE-6770-4130-B2CA-0AE17EE7C0E2}" type="datetimeFigureOut">
              <a:rPr lang="en-US" smtClean="0"/>
              <a:pPr/>
              <a:t>5/6/2011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0E13636-0CBC-4345-81A7-488C96ECAA5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solidFill>
                  <a:schemeClr val="accent6">
                    <a:lumMod val="60000"/>
                    <a:lumOff val="40000"/>
                  </a:schemeClr>
                </a:solidFill>
              </a:rPr>
              <a:t>Electric Utility/Line worker</a:t>
            </a:r>
            <a:endParaRPr lang="en-US" dirty="0">
              <a:solidFill>
                <a:schemeClr val="accent6">
                  <a:lumMod val="60000"/>
                  <a:lumOff val="40000"/>
                </a:schemeClr>
              </a:solidFill>
            </a:endParaRPr>
          </a:p>
        </p:txBody>
      </p:sp>
      <p:sp>
        <p:nvSpPr>
          <p:cNvPr id="3" name="Subtitle 2"/>
          <p:cNvSpPr>
            <a:spLocks noGrp="1"/>
          </p:cNvSpPr>
          <p:nvPr>
            <p:ph type="subTitle" idx="1"/>
          </p:nvPr>
        </p:nvSpPr>
        <p:spPr/>
        <p:txBody>
          <a:bodyPr/>
          <a:lstStyle/>
          <a:p>
            <a:r>
              <a:rPr lang="en-US" dirty="0" smtClean="0">
                <a:solidFill>
                  <a:schemeClr val="accent6">
                    <a:lumMod val="60000"/>
                    <a:lumOff val="40000"/>
                  </a:schemeClr>
                </a:solidFill>
              </a:rPr>
              <a:t>Ben Castle</a:t>
            </a:r>
            <a:endParaRPr lang="en-US" dirty="0">
              <a:solidFill>
                <a:schemeClr val="accent6">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Statement</a:t>
            </a:r>
            <a:endParaRPr lang="en-US" dirty="0"/>
          </a:p>
        </p:txBody>
      </p:sp>
      <p:sp>
        <p:nvSpPr>
          <p:cNvPr id="3" name="Content Placeholder 2"/>
          <p:cNvSpPr>
            <a:spLocks noGrp="1"/>
          </p:cNvSpPr>
          <p:nvPr>
            <p:ph idx="1"/>
          </p:nvPr>
        </p:nvSpPr>
        <p:spPr/>
        <p:txBody>
          <a:bodyPr/>
          <a:lstStyle/>
          <a:p>
            <a:r>
              <a:rPr lang="en-US" dirty="0" smtClean="0"/>
              <a:t>This job isn't for everybody. It’s not for the weak, or for the selfish. It takes team work to get the job done </a:t>
            </a:r>
            <a:r>
              <a:rPr lang="en-US" smtClean="0"/>
              <a:t>and concentration.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LCC</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Lansing Community College has had this class since fall of 2010. Since electrical work is something I can cope with since my father was one, I know some stuff that he had taught me.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514600" y="4191000"/>
            <a:ext cx="3581400" cy="24955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Line workers </a:t>
            </a:r>
            <a:r>
              <a:rPr lang="en-US" dirty="0"/>
              <a:t>install and service power lines and power line connections between </a:t>
            </a:r>
            <a:r>
              <a:rPr lang="en-US" dirty="0" smtClean="0"/>
              <a:t>electrical power </a:t>
            </a:r>
            <a:r>
              <a:rPr lang="en-US" dirty="0"/>
              <a:t>plants and the customer using the electricity. These lines may be above ground </a:t>
            </a:r>
            <a:r>
              <a:rPr lang="en-US" dirty="0" smtClean="0"/>
              <a:t>on utility </a:t>
            </a:r>
            <a:r>
              <a:rPr lang="en-US" dirty="0"/>
              <a:t>poles or underground. This curriculum prepares students to enter the </a:t>
            </a:r>
            <a:r>
              <a:rPr lang="en-US" dirty="0" smtClean="0"/>
              <a:t>Line worker's Apprenticeship </a:t>
            </a:r>
            <a:r>
              <a:rPr lang="en-US" dirty="0"/>
              <a:t>Program with Consumers Energy.</a:t>
            </a:r>
          </a:p>
        </p:txBody>
      </p:sp>
      <p:sp>
        <p:nvSpPr>
          <p:cNvPr id="4" name="TextBox 3"/>
          <p:cNvSpPr txBox="1"/>
          <p:nvPr/>
        </p:nvSpPr>
        <p:spPr>
          <a:xfrm>
            <a:off x="381000" y="609600"/>
            <a:ext cx="5105400" cy="769441"/>
          </a:xfrm>
          <a:prstGeom prst="rect">
            <a:avLst/>
          </a:prstGeom>
          <a:noFill/>
        </p:spPr>
        <p:txBody>
          <a:bodyPr wrap="square" rtlCol="0">
            <a:spAutoFit/>
          </a:bodyPr>
          <a:lstStyle/>
          <a:p>
            <a:r>
              <a:rPr lang="en-US" sz="4400" dirty="0" smtClean="0">
                <a:solidFill>
                  <a:schemeClr val="accent1">
                    <a:lumMod val="75000"/>
                  </a:schemeClr>
                </a:solidFill>
              </a:rPr>
              <a:t>Things To Do</a:t>
            </a:r>
            <a:endParaRPr lang="en-US" sz="4400" dirty="0">
              <a:solidFill>
                <a:schemeClr val="accent1">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1">
                    <a:lumMod val="75000"/>
                  </a:schemeClr>
                </a:solidFill>
              </a:rPr>
              <a:t>Salary</a:t>
            </a:r>
            <a:endParaRPr lang="en-US" sz="4400"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It’s a certificate instead of a associates. Starting pay is $24/hr, which is equivalent to $48,000 a year. You work the regular 40 or so hours s week, depending on the situation that persists. Afterwards, you can work up to $31/hr. Which is equivalent to $62,000 a year.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Courses</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62500" lnSpcReduction="20000"/>
          </a:bodyPr>
          <a:lstStyle/>
          <a:p>
            <a:r>
              <a:rPr lang="en-US" dirty="0"/>
              <a:t>REQUIREMENTS TOTAL: 33 CREDITS</a:t>
            </a:r>
          </a:p>
          <a:p>
            <a:r>
              <a:rPr lang="en-US" dirty="0"/>
              <a:t>CODE TITLE CREDIT HOURS</a:t>
            </a:r>
          </a:p>
          <a:p>
            <a:r>
              <a:rPr lang="en-US" dirty="0"/>
              <a:t>ELTE 102 Industrial/Construction Safety (See Note 1) 2</a:t>
            </a:r>
          </a:p>
          <a:p>
            <a:r>
              <a:rPr lang="en-US" dirty="0"/>
              <a:t>ELTE 110 Practical Electricity (See Note 1) 3</a:t>
            </a:r>
          </a:p>
          <a:p>
            <a:r>
              <a:rPr lang="it-IT" dirty="0"/>
              <a:t>ELTE 131 Machine Controls I 4</a:t>
            </a:r>
          </a:p>
          <a:p>
            <a:r>
              <a:rPr lang="en-US" dirty="0"/>
              <a:t>ELTE 270 Lineman Orientation (See Notes 2 and 3) 1</a:t>
            </a:r>
          </a:p>
          <a:p>
            <a:r>
              <a:rPr lang="en-US" dirty="0"/>
              <a:t>ELTE 272 Electric Basic Line Climbing (See Notes 2 and 4) 7</a:t>
            </a:r>
          </a:p>
          <a:p>
            <a:r>
              <a:rPr lang="en-US" dirty="0"/>
              <a:t>ELTE 274 Ground/Utility Worker (See Notes 2 and 4) 7</a:t>
            </a:r>
          </a:p>
          <a:p>
            <a:r>
              <a:rPr lang="en-US" dirty="0"/>
              <a:t>METD 150 Industrial Blueprint Reading 3</a:t>
            </a:r>
          </a:p>
          <a:p>
            <a:r>
              <a:rPr lang="en-US" dirty="0"/>
              <a:t>METS 140 Rigging (See Note 1) 3</a:t>
            </a:r>
          </a:p>
          <a:p>
            <a:r>
              <a:rPr lang="en-US" dirty="0"/>
              <a:t>MGMT 290 TIME Series Topics (See Note 5) 1</a:t>
            </a:r>
          </a:p>
          <a:p>
            <a:r>
              <a:rPr lang="en-US" dirty="0"/>
              <a:t>PFFT 109 Introduction to Fitness 1</a:t>
            </a:r>
          </a:p>
          <a:p>
            <a:r>
              <a:rPr lang="en-US" dirty="0"/>
              <a:t>PFFT 113 Core Strength &amp; Flexibility </a:t>
            </a:r>
            <a:r>
              <a:rPr lang="en-US" dirty="0" smtClean="0"/>
              <a:t>Training </a:t>
            </a:r>
            <a:r>
              <a:rPr lang="en-US" dirty="0"/>
              <a:t>1</a:t>
            </a:r>
          </a:p>
          <a:p>
            <a:r>
              <a:rPr lang="en-US" dirty="0"/>
              <a:t>MINIMUM TOTAL 33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The Job</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I would be climbing up those big polls and placing electrical lines up real high, it helps that I’m not afraid of heights. Also underground work is part of it as well. Just because it’s underground doesn’t make it easier at all.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Of The Job</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066800"/>
            <a:ext cx="2819400" cy="211198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95600" y="1143000"/>
            <a:ext cx="2780058" cy="18669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791200" y="381000"/>
            <a:ext cx="2466975" cy="18478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3276600"/>
            <a:ext cx="2362200" cy="1387793"/>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971800" y="3048000"/>
            <a:ext cx="2638425" cy="173355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5096397" y="4114800"/>
            <a:ext cx="4047603" cy="274320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0" y="4648200"/>
            <a:ext cx="2961588" cy="2209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Scary	</a:t>
            </a:r>
            <a:endParaRPr lang="en-US" dirty="0"/>
          </a:p>
        </p:txBody>
      </p:sp>
      <p:sp>
        <p:nvSpPr>
          <p:cNvPr id="3" name="Content Placeholder 2"/>
          <p:cNvSpPr>
            <a:spLocks noGrp="1"/>
          </p:cNvSpPr>
          <p:nvPr>
            <p:ph idx="1"/>
          </p:nvPr>
        </p:nvSpPr>
        <p:spPr/>
        <p:txBody>
          <a:bodyPr/>
          <a:lstStyle/>
          <a:p>
            <a:r>
              <a:rPr lang="en-US" dirty="0" smtClean="0"/>
              <a:t>You are up so high in the sky balancing on a pole sometimes, and sometimes a belt around the pole. Helicopters are brought in at certain situations to fix power lines. It’s a long ways up, a long ways down. If your scared of heights, either get over it or find a new job.</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a:t>
            </a:r>
            <a:endParaRPr lang="en-US" dirty="0"/>
          </a:p>
        </p:txBody>
      </p:sp>
      <p:sp>
        <p:nvSpPr>
          <p:cNvPr id="3" name="Content Placeholder 2"/>
          <p:cNvSpPr>
            <a:spLocks noGrp="1"/>
          </p:cNvSpPr>
          <p:nvPr>
            <p:ph idx="1"/>
          </p:nvPr>
        </p:nvSpPr>
        <p:spPr/>
        <p:txBody>
          <a:bodyPr/>
          <a:lstStyle/>
          <a:p>
            <a:r>
              <a:rPr lang="en-US" dirty="0" smtClean="0"/>
              <a:t>I’m not sure how much many the certificate will cost, I’m think it’ll be around the average cost of most certificates. So figure that out and think of it around there somewhere. </a:t>
            </a:r>
            <a:endParaRPr lang="en-US" dirty="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52</TotalTime>
  <Words>455</Words>
  <Application>Microsoft Office PowerPoint</Application>
  <PresentationFormat>On-screen Show (4:3)</PresentationFormat>
  <Paragraphs>32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Technic</vt:lpstr>
      <vt:lpstr>Electric Utility/Line worker</vt:lpstr>
      <vt:lpstr>LCC</vt:lpstr>
      <vt:lpstr>Slide 3</vt:lpstr>
      <vt:lpstr>Salary</vt:lpstr>
      <vt:lpstr>Courses</vt:lpstr>
      <vt:lpstr>The Job</vt:lpstr>
      <vt:lpstr>Pictures Of The Job</vt:lpstr>
      <vt:lpstr>Maybe Scary </vt:lpstr>
      <vt:lpstr>Cost</vt:lpstr>
      <vt:lpstr>Closing Statement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Utility/Lineworker</dc:title>
  <dc:creator>Dansville User</dc:creator>
  <cp:lastModifiedBy>Dansville User</cp:lastModifiedBy>
  <cp:revision>6</cp:revision>
  <dcterms:created xsi:type="dcterms:W3CDTF">2011-05-05T12:56:44Z</dcterms:created>
  <dcterms:modified xsi:type="dcterms:W3CDTF">2011-05-06T13:33:04Z</dcterms:modified>
</cp:coreProperties>
</file>